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7" r:id="rId5"/>
    <p:sldId id="260" r:id="rId6"/>
    <p:sldId id="259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397" autoAdjust="0"/>
  </p:normalViewPr>
  <p:slideViewPr>
    <p:cSldViewPr snapToGrid="0" snapToObjects="1" showGuides="1">
      <p:cViewPr varScale="1">
        <p:scale>
          <a:sx n="67" d="100"/>
          <a:sy n="67" d="100"/>
        </p:scale>
        <p:origin x="69" y="339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Thomas Bendle" userId="ac11fc6b-727a-421a-a6ad-692986a5b44d" providerId="ADAL" clId="{D57379E9-24BD-4C23-ACE8-05C3C22635CC}"/>
    <pc:docChg chg="custSel modSld">
      <pc:chgData name="Neil Thomas Bendle" userId="ac11fc6b-727a-421a-a6ad-692986a5b44d" providerId="ADAL" clId="{D57379E9-24BD-4C23-ACE8-05C3C22635CC}" dt="2022-06-28T17:54:08.025" v="406" actId="20577"/>
      <pc:docMkLst>
        <pc:docMk/>
      </pc:docMkLst>
      <pc:sldChg chg="modSp mod">
        <pc:chgData name="Neil Thomas Bendle" userId="ac11fc6b-727a-421a-a6ad-692986a5b44d" providerId="ADAL" clId="{D57379E9-24BD-4C23-ACE8-05C3C22635CC}" dt="2022-06-28T17:49:02.954" v="331" actId="20577"/>
        <pc:sldMkLst>
          <pc:docMk/>
          <pc:sldMk cId="2581101274" sldId="259"/>
        </pc:sldMkLst>
        <pc:spChg chg="mod">
          <ac:chgData name="Neil Thomas Bendle" userId="ac11fc6b-727a-421a-a6ad-692986a5b44d" providerId="ADAL" clId="{D57379E9-24BD-4C23-ACE8-05C3C22635CC}" dt="2022-06-28T17:49:02.954" v="331" actId="20577"/>
          <ac:spMkLst>
            <pc:docMk/>
            <pc:sldMk cId="2581101274" sldId="259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D57379E9-24BD-4C23-ACE8-05C3C22635CC}" dt="2022-06-28T17:52:32.933" v="355" actId="12"/>
        <pc:sldMkLst>
          <pc:docMk/>
          <pc:sldMk cId="2640446636" sldId="261"/>
        </pc:sldMkLst>
        <pc:spChg chg="mod">
          <ac:chgData name="Neil Thomas Bendle" userId="ac11fc6b-727a-421a-a6ad-692986a5b44d" providerId="ADAL" clId="{D57379E9-24BD-4C23-ACE8-05C3C22635CC}" dt="2022-06-28T17:52:32.933" v="355" actId="12"/>
          <ac:spMkLst>
            <pc:docMk/>
            <pc:sldMk cId="2640446636" sldId="261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D57379E9-24BD-4C23-ACE8-05C3C22635CC}" dt="2022-06-28T17:53:11.362" v="379" actId="20577"/>
        <pc:sldMkLst>
          <pc:docMk/>
          <pc:sldMk cId="4174557958" sldId="262"/>
        </pc:sldMkLst>
        <pc:spChg chg="mod">
          <ac:chgData name="Neil Thomas Bendle" userId="ac11fc6b-727a-421a-a6ad-692986a5b44d" providerId="ADAL" clId="{D57379E9-24BD-4C23-ACE8-05C3C22635CC}" dt="2022-06-28T17:53:11.362" v="379" actId="20577"/>
          <ac:spMkLst>
            <pc:docMk/>
            <pc:sldMk cId="4174557958" sldId="262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D57379E9-24BD-4C23-ACE8-05C3C22635CC}" dt="2022-06-28T17:54:08.025" v="406" actId="20577"/>
        <pc:sldMkLst>
          <pc:docMk/>
          <pc:sldMk cId="2269136012" sldId="263"/>
        </pc:sldMkLst>
        <pc:spChg chg="mod">
          <ac:chgData name="Neil Thomas Bendle" userId="ac11fc6b-727a-421a-a6ad-692986a5b44d" providerId="ADAL" clId="{D57379E9-24BD-4C23-ACE8-05C3C22635CC}" dt="2022-06-28T17:54:08.025" v="406" actId="20577"/>
          <ac:spMkLst>
            <pc:docMk/>
            <pc:sldMk cId="2269136012" sldId="26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"Making corporations responsible: The parallel tracks of the B Corp movement and the business and human rights movement." 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Joanne Bauer, and Elizabeth </a:t>
            </a:r>
            <a:r>
              <a:rPr lang="en-US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Umlas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4735" y="4401402"/>
            <a:ext cx="54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Published in Business and Society Review 122(3), pages  285-325.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Neil Bendle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914400"/>
            <a:ext cx="11443646" cy="574570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Business and Human Rights (BHR) movement both seek to hold firms accountable for their impact on human rights covered by UN principles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Both B Corps and the Business and Human Rights movement seek to consider the wider impact of a company on people and communities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Authors argue some potential for movements working together is being missed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BHR movement differs from B Corp movement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BHR has mostly focused on changing national and international law to promote more responsible business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Argument being that some business practice is so bad, change can’t be voluntary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B Corp certification is voluntary and so not directly related to this logic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Are also differences between those in BHR movement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“Business Case” adherents who say doing good will be ‘good business’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“Corporate Idealists” who say doing good is just morally the right thing to do &amp;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“Binding standards” advocates who believe in forcing change on firms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Links Between B Corps And Human Rights</a:t>
            </a:r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Forms Of Socially Focused Company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Benefit company – a legal designation in many United States and Italy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UK has CIC (Community Interest Company)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Which must be primarily focused on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Certified B Corp – not legally mandated but audited by B Lab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 not-for-profit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Despite differences all must: 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Have a social mission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Be transparent about aims/impact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/>
              <a:t>Have some sort of accountability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They must pay attention to the whole business</a:t>
            </a:r>
          </a:p>
          <a:p>
            <a:pPr marL="1143000" lvl="1" indent="-457200"/>
            <a:r>
              <a:rPr lang="en-US" dirty="0"/>
              <a:t>E.g., can’t just benefit workers while treating customers badly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B Corp don’t see purpose/ethics as constraint but as part of the core of firm</a:t>
            </a:r>
          </a:p>
        </p:txBody>
      </p:sp>
    </p:spTree>
    <p:extLst>
      <p:ext uri="{BB962C8B-B14F-4D97-AF65-F5344CB8AC3E}">
        <p14:creationId xmlns:p14="http://schemas.microsoft.com/office/powerpoint/2010/main" val="264044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Five Areas Of the BIA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16305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authors outlined the 5 areas of the benefit impact assessment (BIA)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The BIA is the assessment that earns the right to be B Corp certified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There are multiple versions of this given the wide range of firms and industries covered by B Corp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authors detail areas of interest to, and communality with, the Business and Human Rights (BHR) movement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E.g., mutual recognition of the importance of a Living Wage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authors note some areas where B Corp does not address issues critical to the BHR movement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E.g., the BIA misses some elements of human rights legislation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The BIA often asks about polices not impacts per se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Disclosure Questionnaire (of controversial areas) is not part of the main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Authors say that the BIA could evolve to better include explicit human rights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4174557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Challenge Of Scale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7747"/>
            <a:ext cx="10910888" cy="520399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 time of writing B Corp were mostly relatively small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Nothing stopping larger firms participating – which would be welcomed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Ben &amp; Jerry’s, popular Ice-cream maker, is a B Corp within Unilever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Suggestion that Unilever was influenced by the ice-cream maker’s social purpose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Etsy, however, decertified when it went public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there a problem following human rights if the firm is very big?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Can good practice scale?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/>
              <a:t>Summary: The B Corp movement provides the Business and Human Rights (BHR) movement an example of integrating stakeholder rights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In return the BHR movement can help B Corps ensure they consider all human rights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There is plenty of potential for improving business from working together</a:t>
            </a:r>
          </a:p>
        </p:txBody>
      </p:sp>
    </p:spTree>
    <p:extLst>
      <p:ext uri="{BB962C8B-B14F-4D97-AF65-F5344CB8AC3E}">
        <p14:creationId xmlns:p14="http://schemas.microsoft.com/office/powerpoint/2010/main" val="226913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41D4B-1D7D-4B1D-8050-AE5A4FEAA25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7019cc-b1f3-44a3-97b2-8299f962a184"/>
    <ds:schemaRef ds:uri="http://purl.org/dc/elements/1.1/"/>
    <ds:schemaRef ds:uri="http://schemas.microsoft.com/office/2006/metadata/properties"/>
    <ds:schemaRef ds:uri="http://schemas.microsoft.com/sharepoint/v3"/>
    <ds:schemaRef ds:uri="b70f4fde-7caf-486e-a0b3-a0757680229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553</TotalTime>
  <Words>719</Words>
  <Application>Microsoft Office PowerPoint</Application>
  <PresentationFormat>Widescreen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Notes on "Making corporations responsible: The parallel tracks of the B Corp movement and the business and human rights movement."  Joanne Bauer, and Elizabeth Umlas (2017)</vt:lpstr>
      <vt:lpstr>B Corp Paper Notes</vt:lpstr>
      <vt:lpstr>Links Between B Corps And Human Rights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53</cp:revision>
  <dcterms:created xsi:type="dcterms:W3CDTF">2022-06-22T12:52:19Z</dcterms:created>
  <dcterms:modified xsi:type="dcterms:W3CDTF">2022-06-28T17:54:13Z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